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9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56.png" ContentType="image/png"/>
  <Override PartName="/ppt/media/image47.png" ContentType="image/png"/>
  <Override PartName="/ppt/media/image10.png" ContentType="image/png"/>
  <Override PartName="/ppt/media/image36.jpeg" ContentType="image/jpeg"/>
  <Override PartName="/ppt/media/image54.gif" ContentType="image/gif"/>
  <Override PartName="/ppt/media/image57.png" ContentType="image/png"/>
  <Override PartName="/ppt/media/image20.png" ContentType="image/png"/>
  <Override PartName="/ppt/media/image32.jpeg" ContentType="image/jpeg"/>
  <Override PartName="/ppt/media/image17.png" ContentType="image/png"/>
  <Override PartName="/ppt/media/image5.png" ContentType="image/png"/>
  <Override PartName="/ppt/media/image35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4.gif" ContentType="image/gif"/>
  <Override PartName="/ppt/media/image27.png" ContentType="image/png"/>
  <Override PartName="/ppt/media/image33.gif" ContentType="image/gif"/>
  <Override PartName="/ppt/media/image26.png" ContentType="image/png"/>
  <Override PartName="/ppt/media/image60.png" ContentType="image/png"/>
  <Override PartName="/ppt/media/image23.png" ContentType="image/png"/>
  <Override PartName="/ppt/media/image59.png" ContentType="image/png"/>
  <Override PartName="/ppt/media/image22.png" ContentType="image/png"/>
  <Override PartName="/ppt/media/image2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5.png" ContentType="image/png"/>
  <Override PartName="/ppt/media/image3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11.png" ContentType="image/png"/>
  <Override PartName="/ppt/media/image48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7.png" ContentType="image/png"/>
  <Override PartName="/ppt/media/image41.wmf" ContentType="image/x-wmf"/>
  <Override PartName="/ppt/media/image19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jpeg" ContentType="image/jpeg"/>
  <Override PartName="/ppt/media/image51.png" ContentType="image/png"/>
  <Override PartName="/ppt/media/image53.png" ContentType="image/png"/>
  <Override PartName="/ppt/media/image58.jpeg" ContentType="image/jpeg"/>
  <Override PartName="/ppt/media/image52.gif" ContentType="image/gif"/>
  <Override PartName="/ppt/media/image55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8BDFB36-B8AD-4617-A320-D5857D594D12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CustomShape 39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4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52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2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4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0" name="CustomShape 13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CustomShape 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2" name="CustomShape 9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5" name="CustomShape 9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98" name="CustomShape 10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1" name="CustomShape 10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4" name="CustomShape 11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07" name="CustomShape 11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0" name="CustomShape 123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680" cy="360144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880" cy="420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513" name="CustomShape 128"/>
          <p:cNvSpPr/>
          <p:nvPr/>
        </p:nvSpPr>
        <p:spPr>
          <a:xfrm>
            <a:off x="0" y="10155240"/>
            <a:ext cx="3270240" cy="53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CustomShape 24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CustomShape 31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CustomShape 35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880" cy="12538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880" cy="125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3880" cy="53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3880" cy="533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3880" cy="533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14240" cy="12542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Introdu&#231;&#227;o_Shallow_vs_Deep_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41.wmf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hyperlink" Target="https://paperswithcode.com/sota/image-classification-on-imagenet?metric=Top%205%20Accuracy" TargetMode="External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gif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AprendizadoMaquina/T&#243;pico%2004%20-%20Deep%20Learning/T&#243;pico%2004%20-%20Deep%20Learning_CNN_Overfitting_DataAug_TransfLearning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04 – 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738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36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2" name="CustomShape 37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3" name="Text Box 1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552760" y="3274200"/>
            <a:ext cx="5283000" cy="2032920"/>
          </a:xfrm>
          <a:prstGeom prst="rect">
            <a:avLst/>
          </a:prstGeom>
          <a:ln w="0">
            <a:noFill/>
          </a:ln>
        </p:spPr>
      </p:pic>
      <p:sp>
        <p:nvSpPr>
          <p:cNvPr id="185" name="CustomShape 4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4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44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88" name="CustomShape 45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9" name="Text Box 11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980880" y="1621800"/>
            <a:ext cx="5283000" cy="203292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190800" y="3574080"/>
            <a:ext cx="5746320" cy="3351240"/>
          </a:xfrm>
          <a:prstGeom prst="rect">
            <a:avLst/>
          </a:prstGeom>
          <a:ln w="0">
            <a:noFill/>
          </a:ln>
        </p:spPr>
      </p:pic>
      <p:sp>
        <p:nvSpPr>
          <p:cNvPr id="192" name="CustomShape 4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4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48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Shallow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95" name="CustomShape 49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Shallow 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6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320" cy="1434600"/>
          </a:xfrm>
          <a:prstGeom prst="rect">
            <a:avLst/>
          </a:prstGeom>
          <a:ln w="0">
            <a:noFill/>
          </a:ln>
        </p:spPr>
      </p:pic>
      <p:pic>
        <p:nvPicPr>
          <p:cNvPr id="197" name="Imagem 6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320" cy="1434600"/>
          </a:xfrm>
          <a:prstGeom prst="rect">
            <a:avLst/>
          </a:prstGeom>
          <a:ln w="0">
            <a:noFill/>
          </a:ln>
        </p:spPr>
      </p:pic>
      <p:sp>
        <p:nvSpPr>
          <p:cNvPr id="198" name="CustomShape 4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9" name="CustomShape 5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5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1" name="CustomShape 25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2" name="Text Box 4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 (Densas)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3" name="Picture 8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4480" cy="3911400"/>
          </a:xfrm>
          <a:prstGeom prst="rect">
            <a:avLst/>
          </a:prstGeom>
          <a:ln w="0">
            <a:noFill/>
          </a:ln>
        </p:spPr>
      </p:pic>
      <p:sp>
        <p:nvSpPr>
          <p:cNvPr id="204" name="CustomShape 5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5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8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 (Feature Learning)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8080" cy="2907360"/>
          </a:xfrm>
          <a:prstGeom prst="rect">
            <a:avLst/>
          </a:prstGeom>
          <a:ln w="0">
            <a:noFill/>
          </a:ln>
        </p:spPr>
      </p:pic>
      <p:sp>
        <p:nvSpPr>
          <p:cNvPr id="210" name="CustomShape 5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1" name="CustomShape 5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4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15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7640" cy="175500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09320" cy="3283560"/>
          </a:xfrm>
          <a:prstGeom prst="rect">
            <a:avLst/>
          </a:prstGeom>
          <a:ln w="0">
            <a:noFill/>
          </a:ln>
        </p:spPr>
      </p:pic>
      <p:sp>
        <p:nvSpPr>
          <p:cNvPr id="217" name="Text Box 7"/>
          <p:cNvSpPr/>
          <p:nvPr/>
        </p:nvSpPr>
        <p:spPr>
          <a:xfrm>
            <a:off x="5175360" y="2453400"/>
            <a:ext cx="6976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18" name="Text Box 8"/>
          <p:cNvSpPr/>
          <p:nvPr/>
        </p:nvSpPr>
        <p:spPr>
          <a:xfrm>
            <a:off x="6291360" y="2464560"/>
            <a:ext cx="13136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19" name="Text Box 9"/>
          <p:cNvSpPr/>
          <p:nvPr/>
        </p:nvSpPr>
        <p:spPr>
          <a:xfrm>
            <a:off x="7713720" y="2418480"/>
            <a:ext cx="142632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20" name="CustomShape 5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1" name="CustomShape 5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5480" cy="2986920"/>
          </a:xfrm>
          <a:prstGeom prst="rect">
            <a:avLst/>
          </a:prstGeom>
          <a:ln w="0">
            <a:noFill/>
          </a:ln>
        </p:spPr>
      </p:pic>
      <p:sp>
        <p:nvSpPr>
          <p:cNvPr id="225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6" name="CustomShape 5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7" name="CustomShape 5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0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 Box 3"/>
          <p:cNvSpPr/>
          <p:nvPr/>
        </p:nvSpPr>
        <p:spPr>
          <a:xfrm>
            <a:off x="1143720" y="1065960"/>
            <a:ext cx="831600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6400" cy="193428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3480" cy="178344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7600" cy="1918440"/>
          </a:xfrm>
          <a:prstGeom prst="rect">
            <a:avLst/>
          </a:prstGeom>
          <a:ln w="0">
            <a:noFill/>
          </a:ln>
        </p:spPr>
      </p:pic>
      <p:sp>
        <p:nvSpPr>
          <p:cNvPr id="235" name="CustomShape 6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6" name="CustomShape 6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38" name="Text Box 3"/>
          <p:cNvSpPr/>
          <p:nvPr/>
        </p:nvSpPr>
        <p:spPr>
          <a:xfrm>
            <a:off x="726120" y="1859400"/>
            <a:ext cx="7559640" cy="17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9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8280" cy="3217320"/>
          </a:xfrm>
          <a:prstGeom prst="rect">
            <a:avLst/>
          </a:prstGeom>
          <a:ln w="0">
            <a:noFill/>
          </a:ln>
        </p:spPr>
      </p:pic>
      <p:sp>
        <p:nvSpPr>
          <p:cNvPr id="240" name="CustomShape 6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1" name="CustomShape 6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59640" cy="4251240"/>
          </a:xfrm>
          <a:prstGeom prst="rect">
            <a:avLst/>
          </a:prstGeom>
          <a:ln w="0"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4" name="Text Box 3"/>
          <p:cNvSpPr/>
          <p:nvPr/>
        </p:nvSpPr>
        <p:spPr>
          <a:xfrm>
            <a:off x="496800" y="1510920"/>
            <a:ext cx="7559640" cy="17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5" name="CustomShape 6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6" name="CustomShape 6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600200" y="4362480"/>
            <a:ext cx="7182360" cy="21510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Discussão Inicial – Problemas Complexos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Treinamento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 e Data Augmentation</a:t>
            </a:r>
            <a:endParaRPr b="0" lang="pt-BR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 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8" name="Text Box 3"/>
          <p:cNvSpPr/>
          <p:nvPr/>
        </p:nvSpPr>
        <p:spPr>
          <a:xfrm>
            <a:off x="506880" y="1742040"/>
            <a:ext cx="7559640" cy="41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6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6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2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130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3" name="Text Box 17"/>
          <p:cNvSpPr/>
          <p:nvPr/>
        </p:nvSpPr>
        <p:spPr>
          <a:xfrm>
            <a:off x="360000" y="1636560"/>
            <a:ext cx="7079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um pouco a diferença entre Shallow e 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CustomShape 13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5" name="CustomShape 13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62160" y="3480480"/>
            <a:ext cx="935388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0680" cy="3398040"/>
          </a:xfrm>
          <a:prstGeom prst="rect">
            <a:avLst/>
          </a:prstGeom>
          <a:ln w="0">
            <a:noFill/>
          </a:ln>
        </p:spPr>
      </p:pic>
      <p:sp>
        <p:nvSpPr>
          <p:cNvPr id="259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6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1" name="CustomShape 6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6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360000" y="17514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NN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65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0040" cy="232704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7" name="CustomShape 7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8" name="CustomShape 7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7040" cy="2999160"/>
          </a:xfrm>
          <a:prstGeom prst="rect">
            <a:avLst/>
          </a:prstGeom>
          <a:ln w="0"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72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3240" cy="1426320"/>
          </a:xfrm>
          <a:prstGeom prst="rect">
            <a:avLst/>
          </a:prstGeom>
          <a:ln w="0">
            <a:noFill/>
          </a:ln>
        </p:spPr>
      </p:pic>
      <p:pic>
        <p:nvPicPr>
          <p:cNvPr id="273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274" name="Retângulo 5"/>
          <p:cNvSpPr/>
          <p:nvPr/>
        </p:nvSpPr>
        <p:spPr>
          <a:xfrm>
            <a:off x="5941800" y="1591920"/>
            <a:ext cx="737640" cy="118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76" name="CustomShape 7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77" name="CustomShape 7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5080" cy="3559680"/>
          </a:xfrm>
          <a:prstGeom prst="rect">
            <a:avLst/>
          </a:prstGeom>
          <a:ln w="0">
            <a:noFill/>
          </a:ln>
        </p:spPr>
      </p:pic>
      <p:pic>
        <p:nvPicPr>
          <p:cNvPr id="281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282" name="Retângulo 5"/>
          <p:cNvSpPr/>
          <p:nvPr/>
        </p:nvSpPr>
        <p:spPr>
          <a:xfrm>
            <a:off x="6494400" y="1618560"/>
            <a:ext cx="737640" cy="118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4" name="CustomShape 7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7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Box 3"/>
          <p:cNvSpPr/>
          <p:nvPr/>
        </p:nvSpPr>
        <p:spPr>
          <a:xfrm>
            <a:off x="360000" y="164772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288" name="Objeto 6"/>
          <p:cNvGraphicFramePr/>
          <p:nvPr/>
        </p:nvGraphicFramePr>
        <p:xfrm>
          <a:off x="1940400" y="3401280"/>
          <a:ext cx="6193080" cy="289116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289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3080" cy="2891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pic>
        <p:nvPicPr>
          <p:cNvPr id="290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291" name="Retângulo 12"/>
          <p:cNvSpPr/>
          <p:nvPr/>
        </p:nvSpPr>
        <p:spPr>
          <a:xfrm>
            <a:off x="5941800" y="1591920"/>
            <a:ext cx="2637000" cy="14709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93" name="CustomShape 7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94" name="CustomShape 7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6" name="Text Box 3"/>
          <p:cNvSpPr/>
          <p:nvPr/>
        </p:nvSpPr>
        <p:spPr>
          <a:xfrm>
            <a:off x="360000" y="164772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7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3640" cy="1365480"/>
          </a:xfrm>
          <a:prstGeom prst="rect">
            <a:avLst/>
          </a:prstGeom>
          <a:ln w="0">
            <a:noFill/>
          </a:ln>
        </p:spPr>
      </p:pic>
      <p:sp>
        <p:nvSpPr>
          <p:cNvPr id="298" name="Retângulo 7"/>
          <p:cNvSpPr/>
          <p:nvPr/>
        </p:nvSpPr>
        <p:spPr>
          <a:xfrm>
            <a:off x="7389720" y="1647720"/>
            <a:ext cx="1326240" cy="13654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6000" cy="3750480"/>
          </a:xfrm>
          <a:prstGeom prst="rect">
            <a:avLst/>
          </a:prstGeom>
          <a:ln w="0"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1" name="CustomShape 7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7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7800" cy="460692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06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0360" cy="893880"/>
          </a:xfrm>
          <a:prstGeom prst="rect">
            <a:avLst/>
          </a:prstGeom>
          <a:ln w="0">
            <a:noFill/>
          </a:ln>
        </p:spPr>
      </p:pic>
      <p:sp>
        <p:nvSpPr>
          <p:cNvPr id="307" name="Seta: para a Direita 6"/>
          <p:cNvSpPr/>
          <p:nvPr/>
        </p:nvSpPr>
        <p:spPr>
          <a:xfrm>
            <a:off x="1231920" y="4228200"/>
            <a:ext cx="8481960" cy="33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09" name="CustomShape 8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0" name="CustomShape 8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8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711080" y="1855080"/>
            <a:ext cx="2369520" cy="12456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5217120" y="1693440"/>
            <a:ext cx="2923200" cy="156240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267200" y="3642840"/>
            <a:ext cx="3024000" cy="22557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5186520" y="3708360"/>
            <a:ext cx="3006000" cy="225108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3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7800" cy="2156400"/>
          </a:xfrm>
          <a:prstGeom prst="rect">
            <a:avLst/>
          </a:prstGeom>
          <a:ln w="0"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15" name="CustomShape 8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8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9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1120" cy="201060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1" name="CustomShape 8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2" name="CustomShape 8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4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5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0560" cy="3482640"/>
          </a:xfrm>
          <a:prstGeom prst="rect">
            <a:avLst/>
          </a:prstGeom>
          <a:ln w="0"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27" name="CustomShape 8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28" name="CustomShape 8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360000" y="16146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32" name="Picture 4" descr="ImageNet Dataset | Papers With Code"/>
          <p:cNvPicPr/>
          <p:nvPr/>
        </p:nvPicPr>
        <p:blipFill>
          <a:blip r:embed="rId1"/>
          <a:stretch/>
        </p:blipFill>
        <p:spPr>
          <a:xfrm>
            <a:off x="6706800" y="1595880"/>
            <a:ext cx="2979720" cy="2979720"/>
          </a:xfrm>
          <a:prstGeom prst="rect">
            <a:avLst/>
          </a:prstGeom>
          <a:ln w="0">
            <a:noFill/>
          </a:ln>
        </p:spPr>
      </p:pic>
      <p:sp>
        <p:nvSpPr>
          <p:cNvPr id="333" name="CustomShape 4"/>
          <p:cNvSpPr/>
          <p:nvPr/>
        </p:nvSpPr>
        <p:spPr>
          <a:xfrm>
            <a:off x="512280" y="1638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2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8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35" name="CustomShape 8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5"/>
          <a:stretch/>
        </p:blipFill>
        <p:spPr>
          <a:xfrm>
            <a:off x="22320" y="3774960"/>
            <a:ext cx="10078920" cy="30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39" name="Text Box 3"/>
          <p:cNvSpPr/>
          <p:nvPr/>
        </p:nvSpPr>
        <p:spPr>
          <a:xfrm>
            <a:off x="360000" y="1636560"/>
            <a:ext cx="7079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a camadas da CNN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0" name="CustomShape 9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41" name="CustomShape 9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92"/>
          <p:cNvSpPr/>
          <p:nvPr/>
        </p:nvSpPr>
        <p:spPr>
          <a:xfrm>
            <a:off x="362160" y="3480480"/>
            <a:ext cx="9354240" cy="7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94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44" name="Text Box 2"/>
          <p:cNvSpPr/>
          <p:nvPr/>
        </p:nvSpPr>
        <p:spPr>
          <a:xfrm>
            <a:off x="360000" y="163836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5" name="Imagem 7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6160" cy="3821400"/>
          </a:xfrm>
          <a:prstGeom prst="rect">
            <a:avLst/>
          </a:prstGeom>
          <a:ln w="0">
            <a:noFill/>
          </a:ln>
        </p:spPr>
      </p:pic>
      <p:pic>
        <p:nvPicPr>
          <p:cNvPr id="346" name="Imagem 9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4000" cy="1365840"/>
          </a:xfrm>
          <a:prstGeom prst="rect">
            <a:avLst/>
          </a:prstGeom>
          <a:ln w="0">
            <a:noFill/>
          </a:ln>
        </p:spPr>
      </p:pic>
      <p:sp>
        <p:nvSpPr>
          <p:cNvPr id="347" name="Retângulo 2"/>
          <p:cNvSpPr/>
          <p:nvPr/>
        </p:nvSpPr>
        <p:spPr>
          <a:xfrm flipH="1">
            <a:off x="6127200" y="1541880"/>
            <a:ext cx="3345480" cy="13658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97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49" name="CustomShape 95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0" name="CustomShape 96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99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2" name="Picture 3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70320" cy="4264920"/>
          </a:xfrm>
          <a:prstGeom prst="rect">
            <a:avLst/>
          </a:prstGeom>
          <a:ln w="0">
            <a:noFill/>
          </a:ln>
        </p:spPr>
      </p:pic>
      <p:sp>
        <p:nvSpPr>
          <p:cNvPr id="353" name="Text Box 10"/>
          <p:cNvSpPr/>
          <p:nvPr/>
        </p:nvSpPr>
        <p:spPr>
          <a:xfrm>
            <a:off x="360000" y="1638360"/>
            <a:ext cx="8316360" cy="45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4" name="CustomShape 102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5" name="CustomShape 100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56" name="CustomShape 101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0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58" name="CustomShape 105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59" name="Picture 11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1800" cy="2701080"/>
          </a:xfrm>
          <a:prstGeom prst="rect">
            <a:avLst/>
          </a:prstGeom>
          <a:ln w="0">
            <a:noFill/>
          </a:ln>
        </p:spPr>
      </p:pic>
      <p:pic>
        <p:nvPicPr>
          <p:cNvPr id="360" name="Picture 12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4600" cy="2248920"/>
          </a:xfrm>
          <a:prstGeom prst="rect">
            <a:avLst/>
          </a:prstGeom>
          <a:ln w="0">
            <a:noFill/>
          </a:ln>
        </p:spPr>
      </p:pic>
      <p:sp>
        <p:nvSpPr>
          <p:cNvPr id="361" name="Text Box 12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2" name="CustomShape 10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3" name="CustomShape 10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0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65" name="CustomShape 110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66" name="Picture 13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4120" cy="343512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14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5200" cy="3122640"/>
          </a:xfrm>
          <a:prstGeom prst="rect">
            <a:avLst/>
          </a:prstGeom>
          <a:ln w="0">
            <a:noFill/>
          </a:ln>
        </p:spPr>
      </p:pic>
      <p:sp>
        <p:nvSpPr>
          <p:cNvPr id="368" name="Text Box 13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69" name="CustomShape 11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0" name="CustomShape 11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32720" y="1578600"/>
            <a:ext cx="4844160" cy="378648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rcRect l="15428" t="9231" r="16332" b="23362"/>
          <a:stretch/>
        </p:blipFill>
        <p:spPr>
          <a:xfrm>
            <a:off x="4188960" y="4149360"/>
            <a:ext cx="5321160" cy="2502720"/>
          </a:xfrm>
          <a:prstGeom prst="rect">
            <a:avLst/>
          </a:prstGeom>
          <a:ln w="0">
            <a:noFill/>
          </a:ln>
        </p:spPr>
      </p:pic>
      <p:sp>
        <p:nvSpPr>
          <p:cNvPr id="145" name="CustomShape 1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6" name="CustomShape 1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1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2" name="CustomShape 115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73" name="Picture 15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9000" cy="4074840"/>
          </a:xfrm>
          <a:prstGeom prst="rect">
            <a:avLst/>
          </a:prstGeom>
          <a:ln w="0">
            <a:noFill/>
          </a:ln>
        </p:spPr>
      </p:pic>
      <p:sp>
        <p:nvSpPr>
          <p:cNvPr id="374" name="Text Box 14"/>
          <p:cNvSpPr/>
          <p:nvPr/>
        </p:nvSpPr>
        <p:spPr>
          <a:xfrm>
            <a:off x="360000" y="1636560"/>
            <a:ext cx="4794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5" name="CustomShape 11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76" name="CustomShape 117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19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78" name="CustomShape 120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79" name="Text Box 15"/>
          <p:cNvSpPr/>
          <p:nvPr/>
        </p:nvSpPr>
        <p:spPr>
          <a:xfrm>
            <a:off x="360000" y="1636560"/>
            <a:ext cx="824940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80" name="Imagem 10" descr=""/>
          <p:cNvPicPr/>
          <p:nvPr/>
        </p:nvPicPr>
        <p:blipFill>
          <a:blip r:embed="rId1"/>
          <a:stretch/>
        </p:blipFill>
        <p:spPr>
          <a:xfrm>
            <a:off x="1080000" y="2700000"/>
            <a:ext cx="7833960" cy="4127400"/>
          </a:xfrm>
          <a:prstGeom prst="rect">
            <a:avLst/>
          </a:prstGeom>
          <a:ln w="0">
            <a:noFill/>
          </a:ln>
        </p:spPr>
      </p:pic>
      <p:sp>
        <p:nvSpPr>
          <p:cNvPr id="381" name="CustomShape 121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2" name="CustomShape 122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24"/>
          <p:cNvSpPr/>
          <p:nvPr/>
        </p:nvSpPr>
        <p:spPr>
          <a:xfrm>
            <a:off x="360000" y="360000"/>
            <a:ext cx="9354240" cy="89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84" name="CustomShape 127"/>
          <p:cNvSpPr/>
          <p:nvPr/>
        </p:nvSpPr>
        <p:spPr>
          <a:xfrm>
            <a:off x="360000" y="1827720"/>
            <a:ext cx="9174240" cy="46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85" name="Text Box 16"/>
          <p:cNvSpPr/>
          <p:nvPr/>
        </p:nvSpPr>
        <p:spPr>
          <a:xfrm>
            <a:off x="360000" y="1636560"/>
            <a:ext cx="7080120" cy="23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link abaixo, vamos explorar os conceitos de overfitting, data augmentation e transfer-learning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86" name="CustomShape 12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87" name="CustomShape 125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20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8" name="CustomShape 21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1734840" y="1956600"/>
            <a:ext cx="3600360" cy="206676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6551640" y="2428200"/>
            <a:ext cx="1559880" cy="338868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1630800" y="4296600"/>
            <a:ext cx="3756600" cy="238500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1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3" name="CustomShape 14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6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Problemas Complexos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55" name="CustomShape 17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69560" y="1554120"/>
            <a:ext cx="4396680" cy="238860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4815000" y="1530360"/>
            <a:ext cx="4721040" cy="265896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rcRect l="0" t="34284" r="0" b="0"/>
          <a:stretch/>
        </p:blipFill>
        <p:spPr>
          <a:xfrm>
            <a:off x="2291760" y="4553640"/>
            <a:ext cx="5331960" cy="200808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8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19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Representação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Imagem Digital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Colunas, Linhas</a:t>
            </a:r>
            <a:endParaRPr b="0" lang="pt-BR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Pixel: 0 (Preto) – 255 (Branco)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765880" y="3259800"/>
            <a:ext cx="5152680" cy="309060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22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66" name="CustomShape 23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28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68" name="CustomShape 29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9" name="Text Box 5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Analisar a imagem e reduzir a representação em um vetor de características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0" name="Picture 1" descr=""/>
          <p:cNvPicPr/>
          <p:nvPr/>
        </p:nvPicPr>
        <p:blipFill>
          <a:blip r:embed="rId1"/>
          <a:stretch/>
        </p:blipFill>
        <p:spPr>
          <a:xfrm>
            <a:off x="1530360" y="2738520"/>
            <a:ext cx="6597000" cy="948600"/>
          </a:xfrm>
          <a:prstGeom prst="rect">
            <a:avLst/>
          </a:prstGeom>
          <a:ln w="0">
            <a:noFill/>
          </a:ln>
        </p:spPr>
      </p:pic>
      <p:pic>
        <p:nvPicPr>
          <p:cNvPr id="171" name="Picture 9" descr=""/>
          <p:cNvPicPr/>
          <p:nvPr/>
        </p:nvPicPr>
        <p:blipFill>
          <a:blip r:embed="rId2"/>
          <a:stretch/>
        </p:blipFill>
        <p:spPr>
          <a:xfrm>
            <a:off x="5437080" y="4845600"/>
            <a:ext cx="3117600" cy="92808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10" descr=""/>
          <p:cNvPicPr/>
          <p:nvPr/>
        </p:nvPicPr>
        <p:blipFill>
          <a:blip r:embed="rId3"/>
          <a:stretch/>
        </p:blipFill>
        <p:spPr>
          <a:xfrm>
            <a:off x="803160" y="4502520"/>
            <a:ext cx="3987000" cy="1586880"/>
          </a:xfrm>
          <a:prstGeom prst="rect">
            <a:avLst/>
          </a:prstGeom>
          <a:ln w="0">
            <a:noFill/>
          </a:ln>
        </p:spPr>
      </p:pic>
      <p:sp>
        <p:nvSpPr>
          <p:cNvPr id="173" name="CustomShape 26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30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32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Extração de Características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76" name="CustomShape 33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7" name="Text Box 6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Processo de convolução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751040" y="2580480"/>
            <a:ext cx="6570000" cy="3507840"/>
          </a:xfrm>
          <a:prstGeom prst="rect">
            <a:avLst/>
          </a:prstGeom>
          <a:ln w="0">
            <a:noFill/>
          </a:ln>
        </p:spPr>
      </p:pic>
      <p:sp>
        <p:nvSpPr>
          <p:cNvPr id="179" name="CustomShape 34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38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6029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2024-10-22T22:37:33Z</dcterms:modified>
  <cp:revision>163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